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sldIdLst>
    <p:sldId id="256" r:id="rId3"/>
    <p:sldId id="257" r:id="rId4"/>
    <p:sldId id="260" r:id="rId5"/>
    <p:sldId id="261" r:id="rId6"/>
    <p:sldId id="262" r:id="rId7"/>
    <p:sldId id="263" r:id="rId8"/>
    <p:sldId id="258" r:id="rId9"/>
    <p:sldId id="259" r:id="rId10"/>
    <p:sldId id="270" r:id="rId11"/>
    <p:sldId id="271" r:id="rId12"/>
    <p:sldId id="266" r:id="rId13"/>
    <p:sldId id="267" r:id="rId14"/>
    <p:sldId id="272" r:id="rId1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2AA6E"/>
    <a:srgbClr val="9A6B47"/>
    <a:srgbClr val="DCDCD2"/>
    <a:srgbClr val="7A7A71"/>
    <a:srgbClr val="9A6C48"/>
    <a:srgbClr val="C4A17B"/>
    <a:srgbClr val="C5A37D"/>
    <a:srgbClr val="890000"/>
    <a:srgbClr val="C5A27C"/>
    <a:srgbClr val="193A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4" d="100"/>
          <a:sy n="94" d="100"/>
        </p:scale>
        <p:origin x="21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39EB4-95E6-4BBC-A7C8-E4216C6D43FA}" type="datetimeFigureOut">
              <a:rPr lang="zh-CN" altLang="en-US" smtClean="0"/>
              <a:t>2024/5/20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B986B-F074-4D48-B818-AEBB0002427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39EB4-95E6-4BBC-A7C8-E4216C6D43FA}" type="datetimeFigureOut">
              <a:rPr lang="zh-CN" altLang="en-US" smtClean="0"/>
              <a:t>2024/5/20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B986B-F074-4D48-B818-AEBB0002427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39EB4-95E6-4BBC-A7C8-E4216C6D43FA}" type="datetimeFigureOut">
              <a:rPr lang="zh-CN" altLang="en-US" smtClean="0"/>
              <a:t>2024/5/20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B986B-F074-4D48-B818-AEBB0002427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39EB4-95E6-4BBC-A7C8-E4216C6D43FA}" type="datetimeFigureOut">
              <a:rPr lang="zh-CN" altLang="en-US" smtClean="0"/>
              <a:t>2024/5/20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B986B-F074-4D48-B818-AEBB0002427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39EB4-95E6-4BBC-A7C8-E4216C6D43FA}" type="datetimeFigureOut">
              <a:rPr lang="zh-CN" altLang="en-US" smtClean="0"/>
              <a:t>2024/5/20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B986B-F074-4D48-B818-AEBB0002427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39EB4-95E6-4BBC-A7C8-E4216C6D43FA}" type="datetimeFigureOut">
              <a:rPr lang="zh-CN" altLang="en-US" smtClean="0"/>
              <a:t>2024/5/20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B986B-F074-4D48-B818-AEBB0002427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39EB4-95E6-4BBC-A7C8-E4216C6D43FA}" type="datetimeFigureOut">
              <a:rPr lang="zh-CN" altLang="en-US" smtClean="0"/>
              <a:t>2024/5/20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B986B-F074-4D48-B818-AEBB0002427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39EB4-95E6-4BBC-A7C8-E4216C6D43FA}" type="datetimeFigureOut">
              <a:rPr lang="zh-CN" altLang="en-US" smtClean="0"/>
              <a:t>2024/5/20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B986B-F074-4D48-B818-AEBB0002427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39EB4-95E6-4BBC-A7C8-E4216C6D43FA}" type="datetimeFigureOut">
              <a:rPr lang="zh-CN" altLang="en-US" smtClean="0"/>
              <a:t>2024/5/20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B986B-F074-4D48-B818-AEBB0002427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39EB4-95E6-4BBC-A7C8-E4216C6D43FA}" type="datetimeFigureOut">
              <a:rPr lang="zh-CN" altLang="en-US" smtClean="0"/>
              <a:t>2024/5/20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B986B-F074-4D48-B818-AEBB0002427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39EB4-95E6-4BBC-A7C8-E4216C6D43FA}" type="datetimeFigureOut">
              <a:rPr lang="zh-CN" altLang="en-US" smtClean="0"/>
              <a:t>2024/5/20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B986B-F074-4D48-B818-AEBB0002427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39EB4-95E6-4BBC-A7C8-E4216C6D43FA}" type="datetimeFigureOut">
              <a:rPr lang="zh-CN" altLang="en-US" smtClean="0"/>
              <a:t>2024/5/20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B986B-F074-4D48-B818-AEBB0002427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39EB4-95E6-4BBC-A7C8-E4216C6D43FA}" type="datetimeFigureOut">
              <a:rPr lang="zh-CN" altLang="en-US" smtClean="0"/>
              <a:t>2024/5/20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B986B-F074-4D48-B818-AEBB0002427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39EB4-95E6-4BBC-A7C8-E4216C6D43FA}" type="datetimeFigureOut">
              <a:rPr lang="zh-CN" altLang="en-US" smtClean="0"/>
              <a:t>2024/5/20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B986B-F074-4D48-B818-AEBB0002427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39EB4-95E6-4BBC-A7C8-E4216C6D43FA}" type="datetimeFigureOut">
              <a:rPr lang="zh-CN" altLang="en-US" smtClean="0"/>
              <a:t>2024/5/20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B986B-F074-4D48-B818-AEBB0002427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39EB4-95E6-4BBC-A7C8-E4216C6D43FA}" type="datetimeFigureOut">
              <a:rPr lang="zh-CN" altLang="en-US" smtClean="0"/>
              <a:t>2024/5/20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B986B-F074-4D48-B818-AEBB0002427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39EB4-95E6-4BBC-A7C8-E4216C6D43FA}" type="datetimeFigureOut">
              <a:rPr lang="zh-CN" altLang="en-US" smtClean="0"/>
              <a:t>2024/5/20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B986B-F074-4D48-B818-AEBB0002427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39EB4-95E6-4BBC-A7C8-E4216C6D43FA}" type="datetimeFigureOut">
              <a:rPr lang="zh-CN" altLang="en-US" smtClean="0"/>
              <a:t>2024/5/20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B986B-F074-4D48-B818-AEBB0002427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39EB4-95E6-4BBC-A7C8-E4216C6D43FA}" type="datetimeFigureOut">
              <a:rPr lang="zh-CN" altLang="en-US" smtClean="0"/>
              <a:t>2024/5/20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B986B-F074-4D48-B818-AEBB0002427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39EB4-95E6-4BBC-A7C8-E4216C6D43FA}" type="datetimeFigureOut">
              <a:rPr lang="zh-CN" altLang="en-US" smtClean="0"/>
              <a:t>2024/5/20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B986B-F074-4D48-B818-AEBB0002427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39EB4-95E6-4BBC-A7C8-E4216C6D43FA}" type="datetimeFigureOut">
              <a:rPr lang="zh-CN" altLang="en-US" smtClean="0"/>
              <a:t>2024/5/20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B986B-F074-4D48-B818-AEBB0002427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39EB4-95E6-4BBC-A7C8-E4216C6D43FA}" type="datetimeFigureOut">
              <a:rPr lang="zh-CN" altLang="en-US" smtClean="0"/>
              <a:t>2024/5/20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B986B-F074-4D48-B818-AEBB0002427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A39EB4-95E6-4BBC-A7C8-E4216C6D43FA}" type="datetimeFigureOut">
              <a:rPr lang="zh-CN" altLang="en-US" smtClean="0"/>
              <a:t>2024/5/20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4B986B-F074-4D48-B818-AEBB0002427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A39EB4-95E6-4BBC-A7C8-E4216C6D43FA}" type="datetimeFigureOut">
              <a:rPr lang="zh-CN" altLang="en-US" smtClean="0"/>
              <a:t>2024/5/20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4B986B-F074-4D48-B818-AEBB0002427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1_画板 1-0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701421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169375" y="1709844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CDBB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主请人：张三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169375" y="4571221"/>
            <a:ext cx="515229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CDBB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时间：</a:t>
            </a:r>
            <a:endParaRPr lang="en-US" altLang="zh-CN" sz="2400" b="1" dirty="0">
              <a:solidFill>
                <a:srgbClr val="CDBB8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400" b="1" dirty="0">
                <a:solidFill>
                  <a:srgbClr val="CDBB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</a:t>
            </a:r>
            <a:r>
              <a:rPr lang="zh-CN" altLang="en-US" sz="2400" b="1" dirty="0">
                <a:solidFill>
                  <a:srgbClr val="CDBB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400" b="1" dirty="0">
                <a:solidFill>
                  <a:srgbClr val="CDBB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2400" b="1" dirty="0">
                <a:solidFill>
                  <a:srgbClr val="CDBB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2400" b="1" dirty="0">
                <a:solidFill>
                  <a:srgbClr val="CDBB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2400" b="1" dirty="0">
                <a:solidFill>
                  <a:srgbClr val="CDBB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日（星期</a:t>
            </a:r>
            <a:r>
              <a:rPr lang="en-US" altLang="zh-CN" sz="2400" b="1" dirty="0">
                <a:solidFill>
                  <a:srgbClr val="CDBB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en-US" sz="2400" b="1" dirty="0">
                <a:solidFill>
                  <a:srgbClr val="CDBB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2400" b="1" dirty="0">
                <a:solidFill>
                  <a:srgbClr val="CDBB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19:00</a:t>
            </a:r>
          </a:p>
          <a:p>
            <a:r>
              <a:rPr lang="zh-CN" altLang="en-US" sz="2400" b="1" dirty="0">
                <a:solidFill>
                  <a:srgbClr val="CDBB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地点：</a:t>
            </a:r>
            <a:endParaRPr lang="en-US" altLang="zh-CN" sz="2400" b="1" dirty="0">
              <a:solidFill>
                <a:srgbClr val="CDBB8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b="1" dirty="0">
                <a:solidFill>
                  <a:srgbClr val="CDBB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化学学院</a:t>
            </a:r>
            <a:r>
              <a:rPr lang="en-US" altLang="zh-CN" sz="2400" b="1" dirty="0">
                <a:solidFill>
                  <a:srgbClr val="CDBB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r>
              <a:rPr lang="zh-CN" altLang="en-US" sz="2400" b="1" dirty="0">
                <a:solidFill>
                  <a:srgbClr val="CDBB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区肖伦报告厅 </a:t>
            </a:r>
            <a:r>
              <a:rPr lang="en-US" altLang="zh-CN" sz="2400" b="1" dirty="0">
                <a:solidFill>
                  <a:srgbClr val="CDBB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(101</a:t>
            </a:r>
            <a:r>
              <a:rPr lang="zh-CN" altLang="en-US" sz="2400" b="1" dirty="0">
                <a:solidFill>
                  <a:srgbClr val="CDBB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大教室</a:t>
            </a:r>
            <a:r>
              <a:rPr lang="en-US" altLang="zh-CN" sz="2400" b="1" dirty="0">
                <a:solidFill>
                  <a:srgbClr val="CDBB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endParaRPr lang="zh-CN" altLang="en-US" sz="2400" b="1" dirty="0">
              <a:solidFill>
                <a:srgbClr val="CDBB8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169375" y="2332893"/>
            <a:ext cx="326243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b="1" dirty="0">
                <a:solidFill>
                  <a:srgbClr val="FB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报告题目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8713177" y="2506547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FBFFFF"/>
                </a:solidFill>
              </a:rPr>
              <a:t>照片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7606810" y="4841406"/>
            <a:ext cx="231345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CDBB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报告人：</a:t>
            </a:r>
            <a:r>
              <a:rPr lang="en-US" altLang="zh-CN" sz="2000" b="1" dirty="0">
                <a:solidFill>
                  <a:srgbClr val="CDBB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r>
              <a:rPr lang="zh-CN" altLang="en-US" sz="2000" b="1" dirty="0">
                <a:solidFill>
                  <a:srgbClr val="CDBB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教授</a:t>
            </a:r>
            <a:endParaRPr lang="en-US" altLang="zh-CN" sz="2000" b="1" dirty="0">
              <a:solidFill>
                <a:srgbClr val="CDBB8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000" b="1" dirty="0">
                <a:solidFill>
                  <a:srgbClr val="CDBB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XXX</a:t>
            </a:r>
            <a:r>
              <a:rPr lang="zh-CN" altLang="en-US" sz="2000" b="1" dirty="0">
                <a:solidFill>
                  <a:srgbClr val="CDBB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大学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2492814" y="336249"/>
            <a:ext cx="441338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>
                <a:solidFill>
                  <a:srgbClr val="CDBB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XXXXX</a:t>
            </a:r>
            <a:r>
              <a:rPr lang="zh-CN" altLang="en-US" sz="4400" b="1" dirty="0">
                <a:solidFill>
                  <a:srgbClr val="CDBB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学术报告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1_画板 1 副本-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6510"/>
            <a:ext cx="12192635" cy="68834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178167" y="1138344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7A7A7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主请人：张三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178167" y="3999721"/>
            <a:ext cx="515229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7A7A7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时间：</a:t>
            </a:r>
            <a:endParaRPr lang="en-US" altLang="zh-CN" sz="2400" b="1" dirty="0">
              <a:solidFill>
                <a:srgbClr val="7A7A7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400" b="1" dirty="0">
                <a:solidFill>
                  <a:srgbClr val="7A7A7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</a:t>
            </a:r>
            <a:r>
              <a:rPr lang="zh-CN" altLang="en-US" sz="2400" b="1" dirty="0">
                <a:solidFill>
                  <a:srgbClr val="7A7A7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400" b="1" dirty="0">
                <a:solidFill>
                  <a:srgbClr val="7A7A7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2400" b="1" dirty="0">
                <a:solidFill>
                  <a:srgbClr val="7A7A7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2400" b="1" dirty="0">
                <a:solidFill>
                  <a:srgbClr val="7A7A7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2400" b="1" dirty="0">
                <a:solidFill>
                  <a:srgbClr val="7A7A7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日（星期</a:t>
            </a:r>
            <a:r>
              <a:rPr lang="en-US" altLang="zh-CN" sz="2400" b="1" dirty="0">
                <a:solidFill>
                  <a:srgbClr val="7A7A7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en-US" sz="2400" b="1" dirty="0">
                <a:solidFill>
                  <a:srgbClr val="7A7A7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2400" b="1" dirty="0">
                <a:solidFill>
                  <a:srgbClr val="7A7A7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19:00</a:t>
            </a:r>
          </a:p>
          <a:p>
            <a:r>
              <a:rPr lang="zh-CN" altLang="en-US" sz="2400" b="1" dirty="0">
                <a:solidFill>
                  <a:srgbClr val="7A7A7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地点：</a:t>
            </a:r>
            <a:endParaRPr lang="en-US" altLang="zh-CN" sz="2400" b="1" dirty="0">
              <a:solidFill>
                <a:srgbClr val="7A7A7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b="1" dirty="0">
                <a:solidFill>
                  <a:srgbClr val="7A7A7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化学学院</a:t>
            </a:r>
            <a:r>
              <a:rPr lang="en-US" altLang="zh-CN" sz="2400" b="1" dirty="0">
                <a:solidFill>
                  <a:srgbClr val="7A7A7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r>
              <a:rPr lang="zh-CN" altLang="en-US" sz="2400" b="1" dirty="0">
                <a:solidFill>
                  <a:srgbClr val="7A7A7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区肖伦报告厅 </a:t>
            </a:r>
            <a:r>
              <a:rPr lang="en-US" altLang="zh-CN" sz="2400" b="1" dirty="0">
                <a:solidFill>
                  <a:srgbClr val="7A7A7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(101</a:t>
            </a:r>
            <a:r>
              <a:rPr lang="zh-CN" altLang="en-US" sz="2400" b="1" dirty="0">
                <a:solidFill>
                  <a:srgbClr val="7A7A7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大教室</a:t>
            </a:r>
            <a:r>
              <a:rPr lang="en-US" altLang="zh-CN" sz="2400" b="1" dirty="0">
                <a:solidFill>
                  <a:srgbClr val="7A7A7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178167" y="1761393"/>
            <a:ext cx="326243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b="1" dirty="0">
                <a:solidFill>
                  <a:srgbClr val="7A7A7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报告题目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9228991" y="226922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193A8F"/>
                </a:solidFill>
              </a:rPr>
              <a:t>照片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8100107" y="4810926"/>
            <a:ext cx="231345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7A7A7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报告人：</a:t>
            </a:r>
            <a:r>
              <a:rPr lang="en-US" altLang="zh-CN" sz="2000" b="1" dirty="0">
                <a:solidFill>
                  <a:srgbClr val="7A7A7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r>
              <a:rPr lang="zh-CN" altLang="en-US" sz="2000" b="1" dirty="0">
                <a:solidFill>
                  <a:srgbClr val="7A7A7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教授</a:t>
            </a:r>
            <a:endParaRPr lang="en-US" altLang="zh-CN" sz="2000" b="1" dirty="0">
              <a:solidFill>
                <a:srgbClr val="7A7A7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000" b="1" dirty="0">
                <a:solidFill>
                  <a:srgbClr val="7A7A7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XXX</a:t>
            </a:r>
            <a:r>
              <a:rPr lang="zh-CN" altLang="en-US" sz="2000" b="1" dirty="0">
                <a:solidFill>
                  <a:srgbClr val="7A7A7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大学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4364921" y="-16722"/>
            <a:ext cx="346202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XXXXX</a:t>
            </a:r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学术报告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id="{E457C976-EDAA-4DEB-878F-8809D0C161D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214174" cy="7027333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169375" y="1709844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C4A17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主请人：张三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169375" y="4571221"/>
            <a:ext cx="515229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C4A17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时间：</a:t>
            </a:r>
            <a:endParaRPr lang="en-US" altLang="zh-CN" sz="2400" b="1" dirty="0">
              <a:solidFill>
                <a:srgbClr val="C4A17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400" b="1" dirty="0">
                <a:solidFill>
                  <a:srgbClr val="C4A17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</a:t>
            </a:r>
            <a:r>
              <a:rPr lang="zh-CN" altLang="en-US" sz="2400" b="1" dirty="0">
                <a:solidFill>
                  <a:srgbClr val="C4A17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400" b="1" dirty="0">
                <a:solidFill>
                  <a:srgbClr val="C4A17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2400" b="1" dirty="0">
                <a:solidFill>
                  <a:srgbClr val="C4A17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2400" b="1" dirty="0">
                <a:solidFill>
                  <a:srgbClr val="C4A17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2400" b="1" dirty="0">
                <a:solidFill>
                  <a:srgbClr val="C4A17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日（星期</a:t>
            </a:r>
            <a:r>
              <a:rPr lang="en-US" altLang="zh-CN" sz="2400" b="1" dirty="0">
                <a:solidFill>
                  <a:srgbClr val="C4A17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en-US" sz="2400" b="1" dirty="0">
                <a:solidFill>
                  <a:srgbClr val="C4A17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2400" b="1" dirty="0">
                <a:solidFill>
                  <a:srgbClr val="C4A17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19:00</a:t>
            </a:r>
          </a:p>
          <a:p>
            <a:r>
              <a:rPr lang="zh-CN" altLang="en-US" sz="2400" b="1" dirty="0">
                <a:solidFill>
                  <a:srgbClr val="C4A17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地点：</a:t>
            </a:r>
            <a:endParaRPr lang="en-US" altLang="zh-CN" sz="2400" b="1" dirty="0">
              <a:solidFill>
                <a:srgbClr val="C4A17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b="1" dirty="0">
                <a:solidFill>
                  <a:srgbClr val="C4A17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化学学院</a:t>
            </a:r>
            <a:r>
              <a:rPr lang="en-US" altLang="zh-CN" sz="2400" b="1" dirty="0">
                <a:solidFill>
                  <a:srgbClr val="C4A17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r>
              <a:rPr lang="zh-CN" altLang="en-US" sz="2400" b="1" dirty="0">
                <a:solidFill>
                  <a:srgbClr val="C4A17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区肖伦报告厅 </a:t>
            </a:r>
            <a:r>
              <a:rPr lang="en-US" altLang="zh-CN" sz="2400" b="1" dirty="0">
                <a:solidFill>
                  <a:srgbClr val="C4A17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(101</a:t>
            </a:r>
            <a:r>
              <a:rPr lang="zh-CN" altLang="en-US" sz="2400" b="1" dirty="0">
                <a:solidFill>
                  <a:srgbClr val="C4A17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大教室</a:t>
            </a:r>
            <a:r>
              <a:rPr lang="en-US" altLang="zh-CN" sz="2400" b="1" dirty="0">
                <a:solidFill>
                  <a:srgbClr val="C4A17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169375" y="2332893"/>
            <a:ext cx="326243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b="1" dirty="0">
                <a:solidFill>
                  <a:srgbClr val="FB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报告题目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8712542" y="2506547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照片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7865890" y="4831246"/>
            <a:ext cx="234061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ln/>
                <a:solidFill>
                  <a:srgbClr val="9A6B47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报告人：</a:t>
            </a:r>
            <a:r>
              <a:rPr lang="en-US" altLang="zh-CN" sz="2000" b="1" dirty="0">
                <a:ln/>
                <a:solidFill>
                  <a:srgbClr val="9A6B47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r>
              <a:rPr lang="zh-CN" altLang="en-US" sz="2000" b="1" dirty="0">
                <a:ln/>
                <a:solidFill>
                  <a:srgbClr val="9A6B47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教授</a:t>
            </a:r>
            <a:endParaRPr lang="en-US" altLang="zh-CN" sz="2000" b="1" dirty="0">
              <a:ln/>
              <a:solidFill>
                <a:srgbClr val="9A6B47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000" b="1" dirty="0">
                <a:ln/>
                <a:solidFill>
                  <a:srgbClr val="9A6B47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XXX</a:t>
            </a:r>
            <a:r>
              <a:rPr lang="zh-CN" altLang="en-US" sz="2000" b="1" dirty="0">
                <a:ln/>
                <a:solidFill>
                  <a:srgbClr val="9A6B47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大学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2492814" y="336249"/>
            <a:ext cx="441338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XXXXX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学术报告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1_画板 1 副本-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635" cy="685736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178167" y="1138344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9A6C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主请人：张三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178167" y="3999721"/>
            <a:ext cx="515229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9A6C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时间：</a:t>
            </a:r>
            <a:endParaRPr lang="en-US" altLang="zh-CN" sz="2400" b="1" dirty="0">
              <a:solidFill>
                <a:srgbClr val="9A6C4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400" b="1" dirty="0">
                <a:solidFill>
                  <a:srgbClr val="9A6C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</a:t>
            </a:r>
            <a:r>
              <a:rPr lang="zh-CN" altLang="en-US" sz="2400" b="1" dirty="0">
                <a:solidFill>
                  <a:srgbClr val="9A6C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400" b="1" dirty="0">
                <a:solidFill>
                  <a:srgbClr val="9A6C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2400" b="1" dirty="0">
                <a:solidFill>
                  <a:srgbClr val="9A6C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2400" b="1" dirty="0">
                <a:solidFill>
                  <a:srgbClr val="9A6C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2400" b="1" dirty="0">
                <a:solidFill>
                  <a:srgbClr val="9A6C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日（星期</a:t>
            </a:r>
            <a:r>
              <a:rPr lang="en-US" altLang="zh-CN" sz="2400" b="1" dirty="0">
                <a:solidFill>
                  <a:srgbClr val="9A6C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en-US" sz="2400" b="1" dirty="0">
                <a:solidFill>
                  <a:srgbClr val="9A6C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2400" b="1" dirty="0">
                <a:solidFill>
                  <a:srgbClr val="9A6C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19:00</a:t>
            </a:r>
          </a:p>
          <a:p>
            <a:r>
              <a:rPr lang="zh-CN" altLang="en-US" sz="2400" b="1" dirty="0">
                <a:solidFill>
                  <a:srgbClr val="9A6C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地点：</a:t>
            </a:r>
            <a:endParaRPr lang="en-US" altLang="zh-CN" sz="2400" b="1" dirty="0">
              <a:solidFill>
                <a:srgbClr val="9A6C4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b="1" dirty="0">
                <a:solidFill>
                  <a:srgbClr val="9A6C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化学学院</a:t>
            </a:r>
            <a:r>
              <a:rPr lang="en-US" altLang="zh-CN" sz="2400" b="1" dirty="0">
                <a:solidFill>
                  <a:srgbClr val="9A6C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r>
              <a:rPr lang="zh-CN" altLang="en-US" sz="2400" b="1" dirty="0">
                <a:solidFill>
                  <a:srgbClr val="9A6C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区肖伦报告厅 </a:t>
            </a:r>
            <a:r>
              <a:rPr lang="en-US" altLang="zh-CN" sz="2400" b="1" dirty="0">
                <a:solidFill>
                  <a:srgbClr val="9A6C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(101</a:t>
            </a:r>
            <a:r>
              <a:rPr lang="zh-CN" altLang="en-US" sz="2400" b="1" dirty="0">
                <a:solidFill>
                  <a:srgbClr val="9A6C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大教室</a:t>
            </a:r>
            <a:r>
              <a:rPr lang="en-US" altLang="zh-CN" sz="2400" b="1" dirty="0">
                <a:solidFill>
                  <a:srgbClr val="9A6C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178167" y="1761393"/>
            <a:ext cx="326243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b="1" dirty="0">
                <a:solidFill>
                  <a:srgbClr val="9A6C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报告题目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9228991" y="226922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193A8F"/>
                </a:solidFill>
              </a:rPr>
              <a:t>照片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8100107" y="4810926"/>
            <a:ext cx="231345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9A6C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报告人：</a:t>
            </a:r>
            <a:r>
              <a:rPr lang="en-US" altLang="zh-CN" sz="2000" b="1" dirty="0">
                <a:solidFill>
                  <a:srgbClr val="9A6C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r>
              <a:rPr lang="zh-CN" altLang="en-US" sz="2000" b="1" dirty="0">
                <a:solidFill>
                  <a:srgbClr val="9A6C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教授</a:t>
            </a:r>
            <a:endParaRPr lang="en-US" altLang="zh-CN" sz="2000" b="1" dirty="0">
              <a:solidFill>
                <a:srgbClr val="9A6C4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000" b="1" dirty="0">
                <a:solidFill>
                  <a:srgbClr val="9A6C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XXX</a:t>
            </a:r>
            <a:r>
              <a:rPr lang="zh-CN" altLang="en-US" sz="2000" b="1" dirty="0">
                <a:solidFill>
                  <a:srgbClr val="9A6C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大学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4364921" y="-16722"/>
            <a:ext cx="346202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XXXXX</a:t>
            </a:r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学术报告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9DFA0FE4-50D7-4B7C-A948-10F6AFF20D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990248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169375" y="1709844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D2AA6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主请人：张三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169374" y="4571221"/>
            <a:ext cx="9631975" cy="168905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D2AA6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报告人：</a:t>
            </a:r>
            <a:r>
              <a:rPr lang="en-US" altLang="zh-CN" sz="2400" b="1" dirty="0">
                <a:solidFill>
                  <a:srgbClr val="D2AA6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r>
              <a:rPr lang="zh-CN" altLang="en-US" sz="2400" b="1" dirty="0">
                <a:solidFill>
                  <a:srgbClr val="D2AA6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教授    </a:t>
            </a:r>
            <a:r>
              <a:rPr lang="en-US" altLang="zh-CN" sz="2400" b="1" dirty="0">
                <a:solidFill>
                  <a:srgbClr val="D2AA6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XXX</a:t>
            </a:r>
            <a:r>
              <a:rPr lang="zh-CN" altLang="en-US" sz="2400" b="1" dirty="0">
                <a:solidFill>
                  <a:srgbClr val="D2AA6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大学</a:t>
            </a:r>
            <a:endParaRPr lang="en-US" altLang="zh-CN" sz="2400" b="1" dirty="0">
              <a:solidFill>
                <a:srgbClr val="D2AA6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D2AA6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时间：</a:t>
            </a:r>
            <a:r>
              <a:rPr lang="en-US" altLang="zh-CN" sz="2400" b="1" dirty="0">
                <a:solidFill>
                  <a:srgbClr val="D2AA6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XXXX</a:t>
            </a:r>
            <a:r>
              <a:rPr lang="zh-CN" altLang="en-US" sz="2400" b="1" dirty="0">
                <a:solidFill>
                  <a:srgbClr val="D2AA6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400" b="1" dirty="0">
                <a:solidFill>
                  <a:srgbClr val="D2AA6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2400" b="1" dirty="0">
                <a:solidFill>
                  <a:srgbClr val="D2AA6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2400" b="1" dirty="0">
                <a:solidFill>
                  <a:srgbClr val="D2AA6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2400" b="1" dirty="0">
                <a:solidFill>
                  <a:srgbClr val="D2AA6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日（星期</a:t>
            </a:r>
            <a:r>
              <a:rPr lang="en-US" altLang="zh-CN" sz="2400" b="1" dirty="0">
                <a:solidFill>
                  <a:srgbClr val="D2AA6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en-US" sz="2400" b="1" dirty="0">
                <a:solidFill>
                  <a:srgbClr val="D2AA6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2400" b="1" dirty="0">
                <a:solidFill>
                  <a:srgbClr val="D2AA6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19:00</a:t>
            </a: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D2AA6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地点：化学学院</a:t>
            </a:r>
            <a:r>
              <a:rPr lang="en-US" altLang="zh-CN" sz="2400" b="1" dirty="0">
                <a:solidFill>
                  <a:srgbClr val="D2AA6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r>
              <a:rPr lang="zh-CN" altLang="en-US" sz="2400" b="1" dirty="0">
                <a:solidFill>
                  <a:srgbClr val="D2AA6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区肖伦报告厅 </a:t>
            </a:r>
            <a:r>
              <a:rPr lang="en-US" altLang="zh-CN" sz="2400" b="1" dirty="0">
                <a:solidFill>
                  <a:srgbClr val="D2AA6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(101</a:t>
            </a:r>
            <a:r>
              <a:rPr lang="zh-CN" altLang="en-US" sz="2400" b="1" dirty="0">
                <a:solidFill>
                  <a:srgbClr val="D2AA6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大教室</a:t>
            </a:r>
            <a:r>
              <a:rPr lang="en-US" altLang="zh-CN" sz="2400" b="1" dirty="0">
                <a:solidFill>
                  <a:srgbClr val="D2AA6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169375" y="2332893"/>
            <a:ext cx="326243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b="1" dirty="0">
                <a:solidFill>
                  <a:srgbClr val="D2AA6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报告题目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8712542" y="2506547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照片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2492814" y="336249"/>
            <a:ext cx="441338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>
                <a:solidFill>
                  <a:srgbClr val="D2AA6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XXXXX</a:t>
            </a:r>
            <a:r>
              <a:rPr lang="zh-CN" altLang="en-US" sz="4400" b="1" dirty="0">
                <a:solidFill>
                  <a:srgbClr val="D2AA6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学术报告</a:t>
            </a:r>
          </a:p>
        </p:txBody>
      </p:sp>
    </p:spTree>
    <p:extLst>
      <p:ext uri="{BB962C8B-B14F-4D97-AF65-F5344CB8AC3E}">
        <p14:creationId xmlns:p14="http://schemas.microsoft.com/office/powerpoint/2010/main" val="12143411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1_画板 1 副本-0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635" cy="685482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529"/>
          <a:stretch>
            <a:fillRect/>
          </a:stretch>
        </p:blipFill>
        <p:spPr>
          <a:xfrm>
            <a:off x="1006475" y="-1933754"/>
            <a:ext cx="12192429" cy="1015664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1142998" y="1481244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193A8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主请人：张三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1142998" y="4342621"/>
            <a:ext cx="515229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193A8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时间：</a:t>
            </a:r>
            <a:endParaRPr lang="en-US" altLang="zh-CN" sz="2400" b="1" dirty="0">
              <a:solidFill>
                <a:srgbClr val="193A8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400" b="1" dirty="0">
                <a:solidFill>
                  <a:srgbClr val="193A8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</a:t>
            </a:r>
            <a:r>
              <a:rPr lang="zh-CN" altLang="en-US" sz="2400" b="1" dirty="0">
                <a:solidFill>
                  <a:srgbClr val="193A8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400" b="1" dirty="0">
                <a:solidFill>
                  <a:srgbClr val="193A8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2400" b="1" dirty="0">
                <a:solidFill>
                  <a:srgbClr val="193A8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2400" b="1" dirty="0">
                <a:solidFill>
                  <a:srgbClr val="193A8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2400" b="1" dirty="0">
                <a:solidFill>
                  <a:srgbClr val="193A8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日（星期</a:t>
            </a:r>
            <a:r>
              <a:rPr lang="en-US" altLang="zh-CN" sz="2400" b="1" dirty="0">
                <a:solidFill>
                  <a:srgbClr val="193A8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en-US" sz="2400" b="1" dirty="0">
                <a:solidFill>
                  <a:srgbClr val="193A8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2400" b="1" dirty="0">
                <a:solidFill>
                  <a:srgbClr val="193A8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19:00</a:t>
            </a:r>
          </a:p>
          <a:p>
            <a:r>
              <a:rPr lang="zh-CN" altLang="en-US" sz="2400" b="1" dirty="0">
                <a:solidFill>
                  <a:srgbClr val="193A8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地点：</a:t>
            </a:r>
            <a:endParaRPr lang="en-US" altLang="zh-CN" sz="2400" b="1" dirty="0">
              <a:solidFill>
                <a:srgbClr val="193A8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b="1" dirty="0">
                <a:solidFill>
                  <a:srgbClr val="193A8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化学学院</a:t>
            </a:r>
            <a:r>
              <a:rPr lang="en-US" altLang="zh-CN" sz="2400" b="1" dirty="0">
                <a:solidFill>
                  <a:srgbClr val="193A8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r>
              <a:rPr lang="zh-CN" altLang="en-US" sz="2400" b="1" dirty="0">
                <a:solidFill>
                  <a:srgbClr val="193A8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区肖伦报告厅 </a:t>
            </a:r>
            <a:r>
              <a:rPr lang="en-US" altLang="zh-CN" sz="2400" b="1" dirty="0">
                <a:solidFill>
                  <a:srgbClr val="193A8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(101</a:t>
            </a:r>
            <a:r>
              <a:rPr lang="zh-CN" altLang="en-US" sz="2400" b="1" dirty="0">
                <a:solidFill>
                  <a:srgbClr val="193A8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大教室</a:t>
            </a:r>
            <a:r>
              <a:rPr lang="en-US" altLang="zh-CN" sz="2400" b="1" dirty="0">
                <a:solidFill>
                  <a:srgbClr val="193A8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endParaRPr lang="zh-CN" altLang="en-US" sz="2400" b="1" dirty="0">
              <a:solidFill>
                <a:srgbClr val="193A8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142998" y="2104293"/>
            <a:ext cx="326243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b="1" dirty="0">
                <a:solidFill>
                  <a:srgbClr val="193A8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报告题目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9193822" y="261212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193A8F"/>
                </a:solidFill>
              </a:rPr>
              <a:t>照片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8064938" y="5153826"/>
            <a:ext cx="231345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193A8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报告人：</a:t>
            </a:r>
            <a:r>
              <a:rPr lang="en-US" altLang="zh-CN" sz="2000" b="1" dirty="0">
                <a:solidFill>
                  <a:srgbClr val="193A8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r>
              <a:rPr lang="zh-CN" altLang="en-US" sz="2000" b="1" dirty="0">
                <a:solidFill>
                  <a:srgbClr val="193A8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教授</a:t>
            </a:r>
            <a:endParaRPr lang="en-US" altLang="zh-CN" sz="2000" b="1" dirty="0">
              <a:solidFill>
                <a:srgbClr val="193A8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000" b="1" dirty="0">
                <a:solidFill>
                  <a:srgbClr val="193A8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XXX</a:t>
            </a:r>
            <a:r>
              <a:rPr lang="zh-CN" altLang="en-US" sz="2000" b="1" dirty="0">
                <a:solidFill>
                  <a:srgbClr val="193A8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大学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4365087" y="299"/>
            <a:ext cx="346202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>
                <a:solidFill>
                  <a:srgbClr val="FB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XXXXX</a:t>
            </a:r>
            <a:r>
              <a:rPr lang="zh-CN" altLang="en-US" sz="3600" b="1" dirty="0">
                <a:solidFill>
                  <a:srgbClr val="FB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学术报告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9BB10BCF-84E6-4B6F-BC4D-330909CD6D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975836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169375" y="1709844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CDBB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主请人：张三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169375" y="4571221"/>
            <a:ext cx="515229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CDBB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时间：</a:t>
            </a:r>
            <a:endParaRPr lang="en-US" altLang="zh-CN" sz="2400" b="1" dirty="0">
              <a:solidFill>
                <a:srgbClr val="CDBB8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400" b="1" dirty="0">
                <a:solidFill>
                  <a:srgbClr val="CDBB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</a:t>
            </a:r>
            <a:r>
              <a:rPr lang="zh-CN" altLang="en-US" sz="2400" b="1" dirty="0">
                <a:solidFill>
                  <a:srgbClr val="CDBB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400" b="1" dirty="0">
                <a:solidFill>
                  <a:srgbClr val="CDBB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2400" b="1" dirty="0">
                <a:solidFill>
                  <a:srgbClr val="CDBB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2400" b="1" dirty="0">
                <a:solidFill>
                  <a:srgbClr val="CDBB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2400" b="1" dirty="0">
                <a:solidFill>
                  <a:srgbClr val="CDBB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日（星期</a:t>
            </a:r>
            <a:r>
              <a:rPr lang="en-US" altLang="zh-CN" sz="2400" b="1" dirty="0">
                <a:solidFill>
                  <a:srgbClr val="CDBB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en-US" sz="2400" b="1" dirty="0">
                <a:solidFill>
                  <a:srgbClr val="CDBB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2400" b="1" dirty="0">
                <a:solidFill>
                  <a:srgbClr val="CDBB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19:00</a:t>
            </a:r>
          </a:p>
          <a:p>
            <a:r>
              <a:rPr lang="zh-CN" altLang="en-US" sz="2400" b="1" dirty="0">
                <a:solidFill>
                  <a:srgbClr val="CDBB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地点：</a:t>
            </a:r>
            <a:endParaRPr lang="en-US" altLang="zh-CN" sz="2400" b="1" dirty="0">
              <a:solidFill>
                <a:srgbClr val="CDBB8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b="1" dirty="0">
                <a:solidFill>
                  <a:srgbClr val="CDBB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化学学院</a:t>
            </a:r>
            <a:r>
              <a:rPr lang="en-US" altLang="zh-CN" sz="2400" b="1" dirty="0">
                <a:solidFill>
                  <a:srgbClr val="CDBB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r>
              <a:rPr lang="zh-CN" altLang="en-US" sz="2400" b="1" dirty="0">
                <a:solidFill>
                  <a:srgbClr val="CDBB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区肖伦报告厅 </a:t>
            </a:r>
            <a:r>
              <a:rPr lang="en-US" altLang="zh-CN" sz="2400" b="1" dirty="0">
                <a:solidFill>
                  <a:srgbClr val="CDBB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(101</a:t>
            </a:r>
            <a:r>
              <a:rPr lang="zh-CN" altLang="en-US" sz="2400" b="1" dirty="0">
                <a:solidFill>
                  <a:srgbClr val="CDBB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大教室</a:t>
            </a:r>
            <a:r>
              <a:rPr lang="en-US" altLang="zh-CN" sz="2400" b="1" dirty="0">
                <a:solidFill>
                  <a:srgbClr val="CDBB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endParaRPr lang="zh-CN" altLang="en-US" sz="2400" b="1" dirty="0">
              <a:solidFill>
                <a:srgbClr val="CDBB8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169375" y="2332893"/>
            <a:ext cx="326243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b="1" dirty="0">
                <a:solidFill>
                  <a:srgbClr val="FB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报告题目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8713177" y="2506547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FBFFFF"/>
                </a:solidFill>
              </a:rPr>
              <a:t>照片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2492814" y="336249"/>
            <a:ext cx="441338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>
                <a:solidFill>
                  <a:srgbClr val="CDBB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XXXXX</a:t>
            </a:r>
            <a:r>
              <a:rPr lang="zh-CN" altLang="en-US" sz="4400" b="1" dirty="0">
                <a:solidFill>
                  <a:srgbClr val="CDBB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学术报告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7696436" y="5233292"/>
            <a:ext cx="27238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CDBB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报告人：</a:t>
            </a:r>
            <a:r>
              <a:rPr lang="en-US" altLang="zh-CN" sz="2400" b="1" dirty="0">
                <a:solidFill>
                  <a:srgbClr val="CDBB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r>
              <a:rPr lang="zh-CN" altLang="en-US" sz="2400" b="1" dirty="0">
                <a:solidFill>
                  <a:srgbClr val="CDBB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教授</a:t>
            </a:r>
            <a:endParaRPr lang="en-US" altLang="zh-CN" sz="2400" b="1" dirty="0">
              <a:solidFill>
                <a:srgbClr val="CDBB8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400" b="1" dirty="0">
                <a:solidFill>
                  <a:srgbClr val="CDBB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XXX</a:t>
            </a:r>
            <a:r>
              <a:rPr lang="zh-CN" altLang="en-US" sz="2400" b="1" dirty="0">
                <a:solidFill>
                  <a:srgbClr val="CDBB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大学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1_画板 1 副本-0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635" cy="6858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178167" y="1138344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89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主请人：张三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178167" y="3999721"/>
            <a:ext cx="515229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89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时间：</a:t>
            </a:r>
            <a:endParaRPr lang="en-US" altLang="zh-CN" sz="2400" b="1" dirty="0">
              <a:solidFill>
                <a:srgbClr val="89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400" b="1" dirty="0">
                <a:solidFill>
                  <a:srgbClr val="89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</a:t>
            </a:r>
            <a:r>
              <a:rPr lang="zh-CN" altLang="en-US" sz="2400" b="1" dirty="0">
                <a:solidFill>
                  <a:srgbClr val="89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400" b="1" dirty="0">
                <a:solidFill>
                  <a:srgbClr val="89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2400" b="1" dirty="0">
                <a:solidFill>
                  <a:srgbClr val="89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2400" b="1" dirty="0">
                <a:solidFill>
                  <a:srgbClr val="89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2400" b="1" dirty="0">
                <a:solidFill>
                  <a:srgbClr val="89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日（星期</a:t>
            </a:r>
            <a:r>
              <a:rPr lang="en-US" altLang="zh-CN" sz="2400" b="1" dirty="0">
                <a:solidFill>
                  <a:srgbClr val="89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en-US" sz="2400" b="1" dirty="0">
                <a:solidFill>
                  <a:srgbClr val="89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2400" b="1" dirty="0">
                <a:solidFill>
                  <a:srgbClr val="89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19:00</a:t>
            </a:r>
          </a:p>
          <a:p>
            <a:r>
              <a:rPr lang="zh-CN" altLang="en-US" sz="2400" b="1" dirty="0">
                <a:solidFill>
                  <a:srgbClr val="89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地点：</a:t>
            </a:r>
            <a:endParaRPr lang="en-US" altLang="zh-CN" sz="2400" b="1" dirty="0">
              <a:solidFill>
                <a:srgbClr val="89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b="1" dirty="0">
                <a:solidFill>
                  <a:srgbClr val="89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化学学院</a:t>
            </a:r>
            <a:r>
              <a:rPr lang="en-US" altLang="zh-CN" sz="2400" b="1" dirty="0">
                <a:solidFill>
                  <a:srgbClr val="89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r>
              <a:rPr lang="zh-CN" altLang="en-US" sz="2400" b="1" dirty="0">
                <a:solidFill>
                  <a:srgbClr val="89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区肖伦报告厅 </a:t>
            </a:r>
            <a:r>
              <a:rPr lang="en-US" altLang="zh-CN" sz="2400" b="1" dirty="0">
                <a:solidFill>
                  <a:srgbClr val="89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(101</a:t>
            </a:r>
            <a:r>
              <a:rPr lang="zh-CN" altLang="en-US" sz="2400" b="1" dirty="0">
                <a:solidFill>
                  <a:srgbClr val="89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大教室</a:t>
            </a:r>
            <a:r>
              <a:rPr lang="en-US" altLang="zh-CN" sz="2400" b="1" dirty="0">
                <a:solidFill>
                  <a:srgbClr val="89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178167" y="1761393"/>
            <a:ext cx="326243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b="1" dirty="0">
                <a:gradFill>
                  <a:gsLst>
                    <a:gs pos="50000">
                      <a:srgbClr val="835766"/>
                    </a:gs>
                    <a:gs pos="0">
                      <a:srgbClr val="AC8F99"/>
                    </a:gs>
                    <a:gs pos="100000">
                      <a:srgbClr val="591F33"/>
                    </a:gs>
                  </a:gsLst>
                  <a:lin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报告题目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9228991" y="226922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890000"/>
                </a:solidFill>
              </a:rPr>
              <a:t>照片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8100107" y="4810926"/>
            <a:ext cx="231345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89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报告人：</a:t>
            </a:r>
            <a:r>
              <a:rPr lang="en-US" altLang="zh-CN" sz="2000" b="1" dirty="0">
                <a:solidFill>
                  <a:srgbClr val="89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r>
              <a:rPr lang="zh-CN" altLang="en-US" sz="2000" b="1" dirty="0">
                <a:solidFill>
                  <a:srgbClr val="89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教授</a:t>
            </a:r>
            <a:endParaRPr lang="en-US" altLang="zh-CN" sz="2000" b="1" dirty="0">
              <a:solidFill>
                <a:srgbClr val="89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000" b="1" dirty="0">
                <a:solidFill>
                  <a:srgbClr val="89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XXX</a:t>
            </a:r>
            <a:r>
              <a:rPr lang="zh-CN" altLang="en-US" sz="2000" b="1" dirty="0">
                <a:solidFill>
                  <a:srgbClr val="89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大学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4440486" y="-847"/>
            <a:ext cx="346202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XXXXX</a:t>
            </a:r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学术报告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1_画板 1-0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244070" cy="704405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169375" y="1709844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CDBB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主请人：张三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169375" y="4571221"/>
            <a:ext cx="515229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CDBB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时间：</a:t>
            </a:r>
            <a:endParaRPr lang="en-US" altLang="zh-CN" sz="2400" b="1" dirty="0">
              <a:solidFill>
                <a:srgbClr val="CDBB8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400" b="1" dirty="0">
                <a:solidFill>
                  <a:srgbClr val="CDBB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</a:t>
            </a:r>
            <a:r>
              <a:rPr lang="zh-CN" altLang="en-US" sz="2400" b="1" dirty="0">
                <a:solidFill>
                  <a:srgbClr val="CDBB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400" b="1" dirty="0">
                <a:solidFill>
                  <a:srgbClr val="CDBB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2400" b="1" dirty="0">
                <a:solidFill>
                  <a:srgbClr val="CDBB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2400" b="1" dirty="0">
                <a:solidFill>
                  <a:srgbClr val="CDBB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2400" b="1" dirty="0">
                <a:solidFill>
                  <a:srgbClr val="CDBB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日（星期</a:t>
            </a:r>
            <a:r>
              <a:rPr lang="en-US" altLang="zh-CN" sz="2400" b="1" dirty="0">
                <a:solidFill>
                  <a:srgbClr val="CDBB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en-US" sz="2400" b="1" dirty="0">
                <a:solidFill>
                  <a:srgbClr val="CDBB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2400" b="1" dirty="0">
                <a:solidFill>
                  <a:srgbClr val="CDBB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19:00</a:t>
            </a:r>
          </a:p>
          <a:p>
            <a:r>
              <a:rPr lang="zh-CN" altLang="en-US" sz="2400" b="1" dirty="0">
                <a:solidFill>
                  <a:srgbClr val="CDBB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地点：</a:t>
            </a:r>
            <a:endParaRPr lang="en-US" altLang="zh-CN" sz="2400" b="1" dirty="0">
              <a:solidFill>
                <a:srgbClr val="CDBB8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b="1" dirty="0">
                <a:solidFill>
                  <a:srgbClr val="CDBB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化学学院</a:t>
            </a:r>
            <a:r>
              <a:rPr lang="en-US" altLang="zh-CN" sz="2400" b="1" dirty="0">
                <a:solidFill>
                  <a:srgbClr val="CDBB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r>
              <a:rPr lang="zh-CN" altLang="en-US" sz="2400" b="1" dirty="0">
                <a:solidFill>
                  <a:srgbClr val="CDBB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区肖伦报告厅 </a:t>
            </a:r>
            <a:r>
              <a:rPr lang="en-US" altLang="zh-CN" sz="2400" b="1" dirty="0">
                <a:solidFill>
                  <a:srgbClr val="CDBB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(101</a:t>
            </a:r>
            <a:r>
              <a:rPr lang="zh-CN" altLang="en-US" sz="2400" b="1" dirty="0">
                <a:solidFill>
                  <a:srgbClr val="CDBB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大教室</a:t>
            </a:r>
            <a:r>
              <a:rPr lang="en-US" altLang="zh-CN" sz="2400" b="1" dirty="0">
                <a:solidFill>
                  <a:srgbClr val="CDBB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endParaRPr lang="zh-CN" altLang="en-US" sz="2400" b="1" dirty="0">
              <a:solidFill>
                <a:srgbClr val="CDBB8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169375" y="2332893"/>
            <a:ext cx="326243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b="1" dirty="0">
                <a:solidFill>
                  <a:schemeClr val="accent4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报告题目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8713177" y="2506547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FBFFFF"/>
                </a:solidFill>
              </a:rPr>
              <a:t>照片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2492814" y="336249"/>
            <a:ext cx="441338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>
                <a:solidFill>
                  <a:srgbClr val="CDBB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XXXXX</a:t>
            </a:r>
            <a:r>
              <a:rPr lang="zh-CN" altLang="en-US" sz="4400" b="1" dirty="0">
                <a:solidFill>
                  <a:srgbClr val="CDBB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学术报告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28B7EC89-8913-4AAC-9BB0-C304986A360F}"/>
              </a:ext>
            </a:extLst>
          </p:cNvPr>
          <p:cNvSpPr txBox="1"/>
          <p:nvPr/>
        </p:nvSpPr>
        <p:spPr>
          <a:xfrm>
            <a:off x="8100107" y="4861726"/>
            <a:ext cx="27238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CDBB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报告人：</a:t>
            </a:r>
            <a:r>
              <a:rPr lang="en-US" altLang="zh-CN" sz="2400" b="1" dirty="0">
                <a:solidFill>
                  <a:srgbClr val="CDBB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r>
              <a:rPr lang="zh-CN" altLang="en-US" sz="2400" b="1" dirty="0">
                <a:solidFill>
                  <a:srgbClr val="CDBB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教授</a:t>
            </a:r>
            <a:endParaRPr lang="en-US" altLang="zh-CN" sz="2400" b="1" dirty="0">
              <a:solidFill>
                <a:srgbClr val="CDBB8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400" b="1" dirty="0">
                <a:solidFill>
                  <a:srgbClr val="CDBB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XXX</a:t>
            </a:r>
            <a:r>
              <a:rPr lang="zh-CN" altLang="en-US" sz="2400" b="1" dirty="0">
                <a:solidFill>
                  <a:srgbClr val="CDBB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大学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1_画板 1 副本-0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35" y="-8890"/>
            <a:ext cx="12192635" cy="686689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178167" y="1138344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193A8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主请人：张三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178167" y="3999721"/>
            <a:ext cx="515229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193A8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时间：</a:t>
            </a:r>
            <a:endParaRPr lang="en-US" altLang="zh-CN" sz="2400" b="1" dirty="0">
              <a:solidFill>
                <a:srgbClr val="193A8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400" b="1" dirty="0">
                <a:solidFill>
                  <a:srgbClr val="193A8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</a:t>
            </a:r>
            <a:r>
              <a:rPr lang="zh-CN" altLang="en-US" sz="2400" b="1" dirty="0">
                <a:solidFill>
                  <a:srgbClr val="193A8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400" b="1" dirty="0">
                <a:solidFill>
                  <a:srgbClr val="193A8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2400" b="1" dirty="0">
                <a:solidFill>
                  <a:srgbClr val="193A8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2400" b="1" dirty="0">
                <a:solidFill>
                  <a:srgbClr val="193A8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2400" b="1" dirty="0">
                <a:solidFill>
                  <a:srgbClr val="193A8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日（星期</a:t>
            </a:r>
            <a:r>
              <a:rPr lang="en-US" altLang="zh-CN" sz="2400" b="1" dirty="0">
                <a:solidFill>
                  <a:srgbClr val="193A8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en-US" sz="2400" b="1" dirty="0">
                <a:solidFill>
                  <a:srgbClr val="193A8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2400" b="1" dirty="0">
                <a:solidFill>
                  <a:srgbClr val="193A8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19:00</a:t>
            </a:r>
          </a:p>
          <a:p>
            <a:r>
              <a:rPr lang="zh-CN" altLang="en-US" sz="2400" b="1" dirty="0">
                <a:solidFill>
                  <a:srgbClr val="193A8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地点：</a:t>
            </a:r>
            <a:endParaRPr lang="en-US" altLang="zh-CN" sz="2400" b="1" dirty="0">
              <a:solidFill>
                <a:srgbClr val="193A8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b="1" dirty="0">
                <a:solidFill>
                  <a:srgbClr val="193A8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化学学院</a:t>
            </a:r>
            <a:r>
              <a:rPr lang="en-US" altLang="zh-CN" sz="2400" b="1" dirty="0">
                <a:solidFill>
                  <a:srgbClr val="193A8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r>
              <a:rPr lang="zh-CN" altLang="en-US" sz="2400" b="1" dirty="0">
                <a:solidFill>
                  <a:srgbClr val="193A8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区肖伦报告厅 </a:t>
            </a:r>
            <a:r>
              <a:rPr lang="en-US" altLang="zh-CN" sz="2400" b="1" dirty="0">
                <a:solidFill>
                  <a:srgbClr val="193A8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(101</a:t>
            </a:r>
            <a:r>
              <a:rPr lang="zh-CN" altLang="en-US" sz="2400" b="1" dirty="0">
                <a:solidFill>
                  <a:srgbClr val="193A8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大教室</a:t>
            </a:r>
            <a:r>
              <a:rPr lang="en-US" altLang="zh-CN" sz="2400" b="1" dirty="0">
                <a:solidFill>
                  <a:srgbClr val="193A8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endParaRPr lang="zh-CN" altLang="en-US" sz="2400" b="1" dirty="0">
              <a:solidFill>
                <a:srgbClr val="193A8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178167" y="1761393"/>
            <a:ext cx="326243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b="1" dirty="0">
                <a:solidFill>
                  <a:srgbClr val="193A8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报告题目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9228991" y="226922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193A8F"/>
                </a:solidFill>
              </a:rPr>
              <a:t>照片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8100107" y="4861726"/>
            <a:ext cx="231345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193A8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报告人：</a:t>
            </a:r>
            <a:r>
              <a:rPr lang="en-US" altLang="zh-CN" sz="2000" b="1" dirty="0">
                <a:solidFill>
                  <a:srgbClr val="193A8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r>
              <a:rPr lang="zh-CN" altLang="en-US" sz="2000" b="1" dirty="0">
                <a:solidFill>
                  <a:srgbClr val="193A8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教授</a:t>
            </a:r>
            <a:endParaRPr lang="en-US" altLang="zh-CN" sz="2000" b="1" dirty="0">
              <a:solidFill>
                <a:srgbClr val="193A8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000" b="1" dirty="0">
                <a:solidFill>
                  <a:srgbClr val="193A8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XXX</a:t>
            </a:r>
            <a:r>
              <a:rPr lang="zh-CN" altLang="en-US" sz="2000" b="1" dirty="0">
                <a:solidFill>
                  <a:srgbClr val="193A8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大学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4364921" y="-16722"/>
            <a:ext cx="346202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XXXXX</a:t>
            </a:r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学术报告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1_画板 1-0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6990" y="0"/>
            <a:ext cx="12238990" cy="704596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169375" y="1709844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主请人：张三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169375" y="4571221"/>
            <a:ext cx="515229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时间：</a:t>
            </a:r>
            <a:endParaRPr lang="en-US" altLang="zh-CN" sz="2400" b="1" dirty="0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400" b="1" dirty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XXXX</a:t>
            </a:r>
            <a:r>
              <a:rPr lang="zh-CN" altLang="en-US" sz="2400" b="1" dirty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400" b="1" dirty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2400" b="1" dirty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2400" b="1" dirty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2400" b="1" dirty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日（星期</a:t>
            </a:r>
            <a:r>
              <a:rPr lang="en-US" altLang="zh-CN" sz="2400" b="1" dirty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en-US" sz="2400" b="1" dirty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2400" b="1" dirty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19:00</a:t>
            </a:r>
          </a:p>
          <a:p>
            <a:r>
              <a:rPr lang="zh-CN" altLang="en-US" sz="2400" b="1" dirty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地点：</a:t>
            </a:r>
            <a:endParaRPr lang="en-US" altLang="zh-CN" sz="2400" b="1" dirty="0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b="1" dirty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化学学院</a:t>
            </a:r>
            <a:r>
              <a:rPr lang="en-US" altLang="zh-CN" sz="2400" b="1" dirty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r>
              <a:rPr lang="zh-CN" altLang="en-US" sz="2400" b="1" dirty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区肖伦报告厅 </a:t>
            </a:r>
            <a:r>
              <a:rPr lang="en-US" altLang="zh-CN" sz="2400" b="1" dirty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(101</a:t>
            </a:r>
            <a:r>
              <a:rPr lang="zh-CN" altLang="en-US" sz="2400" b="1" dirty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大教室</a:t>
            </a:r>
            <a:r>
              <a:rPr lang="en-US" altLang="zh-CN" sz="2400" b="1" dirty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169375" y="2332893"/>
            <a:ext cx="326243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b="1" dirty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报告题目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8713177" y="2506547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</a:rPr>
              <a:t>照片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7704600" y="4841406"/>
            <a:ext cx="231345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报告人：</a:t>
            </a:r>
            <a:r>
              <a:rPr lang="en-US" altLang="zh-CN" sz="2000" b="1" dirty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r>
              <a:rPr lang="zh-CN" altLang="en-US" sz="2000" b="1" dirty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教授</a:t>
            </a:r>
            <a:endParaRPr lang="en-US" altLang="zh-CN" sz="2000" b="1" dirty="0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000" b="1" dirty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XXX</a:t>
            </a:r>
            <a:r>
              <a:rPr lang="zh-CN" altLang="en-US" sz="2000" b="1" dirty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大学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2492814" y="336249"/>
            <a:ext cx="441338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XXXXX</a:t>
            </a:r>
            <a:r>
              <a:rPr lang="zh-CN" altLang="en-US" sz="4400" b="1" dirty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学术报告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1_画板 1 副本-0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7145" y="-635"/>
            <a:ext cx="12226290" cy="685863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178167" y="1138344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C5A2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主请人：张三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178167" y="3999721"/>
            <a:ext cx="515229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C5A2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时间：</a:t>
            </a:r>
            <a:endParaRPr lang="en-US" altLang="zh-CN" sz="2400" b="1" dirty="0">
              <a:solidFill>
                <a:srgbClr val="C5A27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400" b="1" dirty="0">
                <a:solidFill>
                  <a:srgbClr val="C5A2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</a:t>
            </a:r>
            <a:r>
              <a:rPr lang="zh-CN" altLang="en-US" sz="2400" b="1" dirty="0">
                <a:solidFill>
                  <a:srgbClr val="C5A2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400" b="1" dirty="0">
                <a:solidFill>
                  <a:srgbClr val="C5A2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2400" b="1" dirty="0">
                <a:solidFill>
                  <a:srgbClr val="C5A2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2400" b="1" dirty="0">
                <a:solidFill>
                  <a:srgbClr val="C5A2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2400" b="1" dirty="0">
                <a:solidFill>
                  <a:srgbClr val="C5A2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日（星期</a:t>
            </a:r>
            <a:r>
              <a:rPr lang="en-US" altLang="zh-CN" sz="2400" b="1" dirty="0">
                <a:solidFill>
                  <a:srgbClr val="C5A2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en-US" sz="2400" b="1" dirty="0">
                <a:solidFill>
                  <a:srgbClr val="C5A2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2400" b="1" dirty="0">
                <a:solidFill>
                  <a:srgbClr val="C5A2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19:00</a:t>
            </a:r>
          </a:p>
          <a:p>
            <a:r>
              <a:rPr lang="zh-CN" altLang="en-US" sz="2400" b="1" dirty="0">
                <a:solidFill>
                  <a:srgbClr val="C5A2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地点：</a:t>
            </a:r>
            <a:endParaRPr lang="en-US" altLang="zh-CN" sz="2400" b="1" dirty="0">
              <a:solidFill>
                <a:srgbClr val="C5A27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b="1" dirty="0">
                <a:solidFill>
                  <a:srgbClr val="C5A2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化学学院</a:t>
            </a:r>
            <a:r>
              <a:rPr lang="en-US" altLang="zh-CN" sz="2400" b="1" dirty="0">
                <a:solidFill>
                  <a:srgbClr val="C5A2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r>
              <a:rPr lang="zh-CN" altLang="en-US" sz="2400" b="1" dirty="0">
                <a:solidFill>
                  <a:srgbClr val="C5A2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区肖伦报告厅 </a:t>
            </a:r>
            <a:r>
              <a:rPr lang="en-US" altLang="zh-CN" sz="2400" b="1" dirty="0">
                <a:solidFill>
                  <a:srgbClr val="C5A2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(101</a:t>
            </a:r>
            <a:r>
              <a:rPr lang="zh-CN" altLang="en-US" sz="2400" b="1" dirty="0">
                <a:solidFill>
                  <a:srgbClr val="C5A2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大教室</a:t>
            </a:r>
            <a:r>
              <a:rPr lang="en-US" altLang="zh-CN" sz="2400" b="1" dirty="0">
                <a:solidFill>
                  <a:srgbClr val="C5A2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178167" y="1761393"/>
            <a:ext cx="326243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b="1" dirty="0">
                <a:solidFill>
                  <a:srgbClr val="C5A2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报告题目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9228991" y="226922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C5A27C"/>
                </a:solidFill>
              </a:rPr>
              <a:t>照片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8100107" y="4810926"/>
            <a:ext cx="231345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C5A2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报告人：</a:t>
            </a:r>
            <a:r>
              <a:rPr lang="en-US" altLang="zh-CN" sz="2000" b="1" dirty="0">
                <a:solidFill>
                  <a:srgbClr val="C5A2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r>
              <a:rPr lang="zh-CN" altLang="en-US" sz="2000" b="1" dirty="0">
                <a:solidFill>
                  <a:srgbClr val="C5A2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教授</a:t>
            </a:r>
            <a:endParaRPr lang="en-US" altLang="zh-CN" sz="2000" b="1" dirty="0">
              <a:solidFill>
                <a:srgbClr val="C5A27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000" b="1" dirty="0">
                <a:solidFill>
                  <a:srgbClr val="C5A2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XXX</a:t>
            </a:r>
            <a:r>
              <a:rPr lang="zh-CN" altLang="en-US" sz="2000" b="1" dirty="0">
                <a:solidFill>
                  <a:srgbClr val="C5A2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大学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4364921" y="-26247"/>
            <a:ext cx="346202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XXXXX</a:t>
            </a:r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学术报告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11_画板 1-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365" cy="684720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169375" y="1709844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DCDCD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主请人：张三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169375" y="4571221"/>
            <a:ext cx="515229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7A7A7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时间：</a:t>
            </a:r>
            <a:endParaRPr lang="en-US" altLang="zh-CN" sz="2400" b="1" dirty="0">
              <a:solidFill>
                <a:srgbClr val="7A7A7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400" b="1" dirty="0">
                <a:solidFill>
                  <a:srgbClr val="7A7A7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</a:t>
            </a:r>
            <a:r>
              <a:rPr lang="zh-CN" altLang="en-US" sz="2400" b="1" dirty="0">
                <a:solidFill>
                  <a:srgbClr val="7A7A7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400" b="1" dirty="0">
                <a:solidFill>
                  <a:srgbClr val="7A7A7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2400" b="1" dirty="0">
                <a:solidFill>
                  <a:srgbClr val="7A7A7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2400" b="1" dirty="0">
                <a:solidFill>
                  <a:srgbClr val="7A7A7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2400" b="1" dirty="0">
                <a:solidFill>
                  <a:srgbClr val="7A7A7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日（星期</a:t>
            </a:r>
            <a:r>
              <a:rPr lang="en-US" altLang="zh-CN" sz="2400" b="1" dirty="0">
                <a:solidFill>
                  <a:srgbClr val="7A7A7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en-US" sz="2400" b="1" dirty="0">
                <a:solidFill>
                  <a:srgbClr val="7A7A7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2400" b="1" dirty="0">
                <a:solidFill>
                  <a:srgbClr val="7A7A7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19:00</a:t>
            </a:r>
          </a:p>
          <a:p>
            <a:r>
              <a:rPr lang="zh-CN" altLang="en-US" sz="2400" b="1" dirty="0">
                <a:solidFill>
                  <a:srgbClr val="7A7A7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地点：</a:t>
            </a:r>
            <a:endParaRPr lang="en-US" altLang="zh-CN" sz="2400" b="1" dirty="0">
              <a:solidFill>
                <a:srgbClr val="7A7A7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b="1" dirty="0">
                <a:solidFill>
                  <a:srgbClr val="7A7A7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化学学院</a:t>
            </a:r>
            <a:r>
              <a:rPr lang="en-US" altLang="zh-CN" sz="2400" b="1" dirty="0">
                <a:solidFill>
                  <a:srgbClr val="7A7A7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r>
              <a:rPr lang="zh-CN" altLang="en-US" sz="2400" b="1" dirty="0">
                <a:solidFill>
                  <a:srgbClr val="7A7A7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区肖伦报告厅 </a:t>
            </a:r>
            <a:r>
              <a:rPr lang="en-US" altLang="zh-CN" sz="2400" b="1" dirty="0">
                <a:solidFill>
                  <a:srgbClr val="7A7A7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(101</a:t>
            </a:r>
            <a:r>
              <a:rPr lang="zh-CN" altLang="en-US" sz="2400" b="1" dirty="0">
                <a:solidFill>
                  <a:srgbClr val="7A7A7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大教室</a:t>
            </a:r>
            <a:r>
              <a:rPr lang="en-US" altLang="zh-CN" sz="2400" b="1" dirty="0">
                <a:solidFill>
                  <a:srgbClr val="7A7A7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169375" y="2332893"/>
            <a:ext cx="326243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b="1" dirty="0">
                <a:solidFill>
                  <a:srgbClr val="FB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报告题目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8712542" y="2506547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照片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7865255" y="4719486"/>
            <a:ext cx="234061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DCDCD2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报告人：</a:t>
            </a:r>
            <a:r>
              <a:rPr lang="en-US" altLang="zh-CN" sz="2000" b="1" dirty="0">
                <a:solidFill>
                  <a:srgbClr val="DCDCD2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r>
              <a:rPr lang="zh-CN" altLang="en-US" sz="2000" b="1" dirty="0">
                <a:solidFill>
                  <a:srgbClr val="DCDCD2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教授</a:t>
            </a:r>
            <a:endParaRPr lang="en-US" altLang="zh-CN" sz="2000" b="1" dirty="0">
              <a:solidFill>
                <a:srgbClr val="DCDCD2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000" b="1" dirty="0">
                <a:solidFill>
                  <a:srgbClr val="DCDCD2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XXX</a:t>
            </a:r>
            <a:r>
              <a:rPr lang="zh-CN" altLang="en-US" sz="2000" b="1" dirty="0">
                <a:solidFill>
                  <a:srgbClr val="DCDCD2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大学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2492814" y="336249"/>
            <a:ext cx="441338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XXXXX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学术报告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610</Words>
  <Application>Microsoft Office PowerPoint</Application>
  <PresentationFormat>宽屏</PresentationFormat>
  <Paragraphs>127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13</vt:i4>
      </vt:variant>
    </vt:vector>
  </HeadingPairs>
  <TitlesOfParts>
    <vt:vector size="19" baseType="lpstr">
      <vt:lpstr>等线</vt:lpstr>
      <vt:lpstr>等线 Light</vt:lpstr>
      <vt:lpstr>微软雅黑</vt:lpstr>
      <vt:lpstr>Arial</vt:lpstr>
      <vt:lpstr>Office 主题​​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39</cp:revision>
  <dcterms:created xsi:type="dcterms:W3CDTF">2024-01-20T02:51:43Z</dcterms:created>
  <dcterms:modified xsi:type="dcterms:W3CDTF">2024-05-20T02:38:36Z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593CB75410E073E13F35AB6511DC45A1</vt:lpwstr>
  </property>
  <property fmtid="{D5CDD505-2E9C-101B-9397-08002B2CF9AE}" pid="3" name="KSOProductBuildVer">
    <vt:lpwstr>2052-5.1.1.7662</vt:lpwstr>
  </property>
</Properties>
</file>